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3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03"/>
    <p:restoredTop sz="94694"/>
  </p:normalViewPr>
  <p:slideViewPr>
    <p:cSldViewPr snapToGrid="0">
      <p:cViewPr varScale="1">
        <p:scale>
          <a:sx n="92" d="100"/>
          <a:sy n="92" d="100"/>
        </p:scale>
        <p:origin x="44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91440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1523880" y="5302440"/>
            <a:ext cx="91440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152388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620964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15560" y="360216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7707240" y="360216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1523880" y="530244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4615560" y="530244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7707240" y="530244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4000" cy="325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91440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523880" y="1277640"/>
            <a:ext cx="914400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152388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20964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523880" y="5302440"/>
            <a:ext cx="91440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40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228600" lvl="1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457200" lvl="2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685800" lvl="3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914400" lvl="4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914400" lvl="5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914400" lvl="6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403680"/>
            <a:ext cx="2743200" cy="2682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ctr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43E542F-4748-44FF-87C8-8C28A23B99A2}" type="slidenum">
              <a:rPr lang="en-US" sz="1800" b="0" strike="noStrike" spc="-1">
                <a:solidFill>
                  <a:srgbClr val="000000"/>
                </a:solidFill>
                <a:latin typeface="Calibri"/>
              </a:rPr>
              <a:t>‹#›</a:t>
            </a:fld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956816" y="2319320"/>
            <a:ext cx="9144000" cy="123668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Title</a:t>
            </a:r>
            <a:endParaRPr lang="en-US" sz="6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2083896" y="3584080"/>
            <a:ext cx="9144000" cy="16542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Authors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9856800" y="6319800"/>
            <a:ext cx="2239920" cy="374760"/>
          </a:xfrm>
          <a:custGeom>
            <a:avLst/>
            <a:gdLst/>
            <a:ahLst/>
            <a:cxnLst/>
            <a:rect l="l" t="t" r="r" b="b"/>
            <a:pathLst>
              <a:path w="21600" h="21599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rIns="4572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ARMA 26 – XXXX </a:t>
            </a:r>
            <a:endParaRPr lang="en-US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2" name="ARMA_Golden2024_logo_poster_transparen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956816" y="393192"/>
            <a:ext cx="1747520" cy="812800"/>
          </a:xfrm>
          <a:prstGeom prst="rect">
            <a:avLst/>
          </a:prstGeom>
          <a:ln w="0">
            <a:noFill/>
          </a:ln>
        </p:spPr>
      </p:pic>
      <p:pic>
        <p:nvPicPr>
          <p:cNvPr id="43" name="ARMA_logo_poster_transparent.png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341280" y="244440"/>
            <a:ext cx="1440000" cy="909720"/>
          </a:xfrm>
          <a:prstGeom prst="rect">
            <a:avLst/>
          </a:prstGeom>
          <a:ln w="0">
            <a:noFill/>
          </a:ln>
        </p:spPr>
      </p:pic>
      <p:pic>
        <p:nvPicPr>
          <p:cNvPr id="3" name="Picture 2" descr="A silhouette of a building&#10;&#10;Description automatically generated">
            <a:extLst>
              <a:ext uri="{FF2B5EF4-FFF2-40B4-BE49-F238E27FC236}">
                <a16:creationId xmlns:a16="http://schemas.microsoft.com/office/drawing/2014/main" id="{3D8E479A-1A93-560B-86C4-2E66207F38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303" y="163440"/>
            <a:ext cx="4126938" cy="914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6B2BC63-9DF9-AA81-3C59-F032DC058E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817" y="244441"/>
            <a:ext cx="1923056" cy="8960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F749A7366CEB438930F02478682152" ma:contentTypeVersion="19" ma:contentTypeDescription="Create a new document." ma:contentTypeScope="" ma:versionID="9a37132ccd9a570c6aa6edeea55c5d49">
  <xsd:schema xmlns:xsd="http://www.w3.org/2001/XMLSchema" xmlns:xs="http://www.w3.org/2001/XMLSchema" xmlns:p="http://schemas.microsoft.com/office/2006/metadata/properties" xmlns:ns2="135b7a28-b159-47fd-89f5-6056ccacad9c" xmlns:ns3="e85343ea-f6f6-42ba-987a-5cad094f1382" targetNamespace="http://schemas.microsoft.com/office/2006/metadata/properties" ma:root="true" ma:fieldsID="d34aa4169b26cf73243f6b8c602faa34" ns2:_="" ns3:_="">
    <xsd:import namespace="135b7a28-b159-47fd-89f5-6056ccacad9c"/>
    <xsd:import namespace="e85343ea-f6f6-42ba-987a-5cad094f138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5b7a28-b159-47fd-89f5-6056ccacad9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63462d97-83d2-4651-8e51-e6a7fbfdbfaa}" ma:internalName="TaxCatchAll" ma:showField="CatchAllData" ma:web="135b7a28-b159-47fd-89f5-6056ccacad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5343ea-f6f6-42ba-987a-5cad094f13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b24760c8-e3a3-428b-8d17-1aac727687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5343ea-f6f6-42ba-987a-5cad094f1382">
      <Terms xmlns="http://schemas.microsoft.com/office/infopath/2007/PartnerControls"/>
    </lcf76f155ced4ddcb4097134ff3c332f>
    <TaxCatchAll xmlns="135b7a28-b159-47fd-89f5-6056ccacad9c" xsi:nil="true"/>
    <_dlc_DocId xmlns="135b7a28-b159-47fd-89f5-6056ccacad9c">5KZYQDJWXECJ-122691464-501721</_dlc_DocId>
    <_dlc_DocIdUrl xmlns="135b7a28-b159-47fd-89f5-6056ccacad9c">
      <Url>https://imigroup2.sharepoint.com/sites/DocCenter/_layouts/15/DocIdRedir.aspx?ID=5KZYQDJWXECJ-122691464-501721</Url>
      <Description>5KZYQDJWXECJ-122691464-501721</Description>
    </_dlc_DocIdUrl>
  </documentManagement>
</p:properties>
</file>

<file path=customXml/itemProps1.xml><?xml version="1.0" encoding="utf-8"?>
<ds:datastoreItem xmlns:ds="http://schemas.openxmlformats.org/officeDocument/2006/customXml" ds:itemID="{0E446912-6198-4DB7-BDEB-685CD33F1752}"/>
</file>

<file path=customXml/itemProps2.xml><?xml version="1.0" encoding="utf-8"?>
<ds:datastoreItem xmlns:ds="http://schemas.openxmlformats.org/officeDocument/2006/customXml" ds:itemID="{11213036-FFBC-41D1-81AB-50A21640108F}"/>
</file>

<file path=customXml/itemProps3.xml><?xml version="1.0" encoding="utf-8"?>
<ds:datastoreItem xmlns:ds="http://schemas.openxmlformats.org/officeDocument/2006/customXml" ds:itemID="{FADE15A8-1061-4742-A2D0-C85DEF01E3C9}"/>
</file>

<file path=customXml/itemProps4.xml><?xml version="1.0" encoding="utf-8"?>
<ds:datastoreItem xmlns:ds="http://schemas.openxmlformats.org/officeDocument/2006/customXml" ds:itemID="{74E6CA73-B6D8-4E1E-B5F2-B5B031E7486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6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Don Gossard</dc:creator>
  <cp:lastModifiedBy>Don Gossard</cp:lastModifiedBy>
  <cp:revision>5</cp:revision>
  <dcterms:modified xsi:type="dcterms:W3CDTF">2026-01-05T16:10:55Z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2024-05-14T14:58:16Z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0x010100F1F749A7366CEB438930F02478682152</vt:lpwstr>
  </property>
  <property fmtid="{D5CDD505-2E9C-101B-9397-08002B2CF9AE}" pid="3" name="_dlc_DocIdItemGuid">
    <vt:lpwstr>ae821c99-9330-4873-ab70-6b3051aa1893</vt:lpwstr>
  </property>
</Properties>
</file>