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sldIdLst>
    <p:sldId id="256" r:id="rId6"/>
  </p:sldIdLst>
  <p:sldSz cx="12193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03"/>
    <p:restoredTop sz="94694"/>
  </p:normalViewPr>
  <p:slideViewPr>
    <p:cSldViewPr snapToGrid="0">
      <p:cViewPr varScale="1">
        <p:scale>
          <a:sx n="84" d="100"/>
          <a:sy n="84" d="100"/>
        </p:scale>
        <p:origin x="39" y="3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arra Reece" userId="4e3950cf-dfcd-4b52-90e0-fa492a745cc5" providerId="ADAL" clId="{804E3733-884F-4655-B413-595A57836930}"/>
    <pc:docChg chg="custSel modSld">
      <pc:chgData name="Kiarra Reece" userId="4e3950cf-dfcd-4b52-90e0-fa492a745cc5" providerId="ADAL" clId="{804E3733-884F-4655-B413-595A57836930}" dt="2026-06-15T14:01:14.648" v="0" actId="21"/>
      <pc:docMkLst>
        <pc:docMk/>
      </pc:docMkLst>
      <pc:sldChg chg="delSp mod">
        <pc:chgData name="Kiarra Reece" userId="4e3950cf-dfcd-4b52-90e0-fa492a745cc5" providerId="ADAL" clId="{804E3733-884F-4655-B413-595A57836930}" dt="2026-06-15T14:01:14.648" v="0" actId="21"/>
        <pc:sldMkLst>
          <pc:docMk/>
          <pc:sldMk cId="0" sldId="256"/>
        </pc:sldMkLst>
        <pc:picChg chg="del">
          <ac:chgData name="Kiarra Reece" userId="4e3950cf-dfcd-4b52-90e0-fa492a745cc5" providerId="ADAL" clId="{804E3733-884F-4655-B413-595A57836930}" dt="2026-06-15T14:01:14.648" v="0" actId="21"/>
          <ac:picMkLst>
            <pc:docMk/>
            <pc:sldMk cId="0" sldId="256"/>
            <ac:picMk id="3" creationId="{3D8E479A-1A93-560B-86C4-2E66207F385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523880" y="530244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620964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1556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7707240" y="360216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152388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461556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7707240" y="5302440"/>
            <a:ext cx="294408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523880" y="1277640"/>
            <a:ext cx="914400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6209640" y="530244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52388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6209640" y="3602160"/>
            <a:ext cx="44622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523880" y="5302440"/>
            <a:ext cx="9144000" cy="155232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0"/>
            <a:ext cx="9144000" cy="35100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523880" y="3602160"/>
            <a:ext cx="9144000" cy="32544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228600" lvl="1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457200" lvl="2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685800" lvl="3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914400" lvl="4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914400" lvl="5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914400" lvl="6">
              <a:buClr>
                <a:srgbClr val="000000"/>
              </a:buClr>
              <a:buFont typeface="Helvetica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403680"/>
            <a:ext cx="2743200" cy="2682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ctr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43E542F-4748-44FF-87C8-8C28A23B99A2}" type="slidenum">
              <a:rPr lang="en-US" sz="1800" b="0" strike="noStrike" spc="-1">
                <a:solidFill>
                  <a:srgbClr val="000000"/>
                </a:solidFill>
                <a:latin typeface="Calibri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956816" y="2319320"/>
            <a:ext cx="9144000" cy="123668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b">
            <a:noAutofit/>
          </a:bodyPr>
          <a:lstStyle/>
          <a:p>
            <a:pPr>
              <a:lnSpc>
                <a:spcPct val="9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Title</a:t>
            </a:r>
            <a:endParaRPr lang="en-US" sz="6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2083896" y="3584080"/>
            <a:ext cx="9144000" cy="165420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t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  <a:ea typeface="Arial"/>
              </a:rPr>
              <a:t>Authors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9856800" y="6319800"/>
            <a:ext cx="2239920" cy="374760"/>
          </a:xfrm>
          <a:custGeom>
            <a:avLst/>
            <a:gdLst/>
            <a:ahLst/>
            <a:cxnLst/>
            <a:rect l="l" t="t" r="r" b="b"/>
            <a:pathLst>
              <a:path w="21600" h="21599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rIns="4572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ARMA 26 – XXXX </a:t>
            </a:r>
            <a:endParaRPr lang="en-US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ARMA_Golden2024_logo_poster_transparen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956816" y="393192"/>
            <a:ext cx="1747520" cy="812800"/>
          </a:xfrm>
          <a:prstGeom prst="rect">
            <a:avLst/>
          </a:prstGeom>
          <a:ln w="0">
            <a:noFill/>
          </a:ln>
        </p:spPr>
      </p:pic>
      <p:pic>
        <p:nvPicPr>
          <p:cNvPr id="43" name="ARMA_logo_poster_transparent.png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41280" y="244440"/>
            <a:ext cx="1440000" cy="909720"/>
          </a:xfrm>
          <a:prstGeom prst="rect">
            <a:avLst/>
          </a:prstGeom>
          <a:ln w="0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6B2BC63-9DF9-AA81-3C59-F032DC058E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817" y="244441"/>
            <a:ext cx="1923056" cy="8960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5343ea-f6f6-42ba-987a-5cad094f1382">
      <Terms xmlns="http://schemas.microsoft.com/office/infopath/2007/PartnerControls"/>
    </lcf76f155ced4ddcb4097134ff3c332f>
    <TaxCatchAll xmlns="135b7a28-b159-47fd-89f5-6056ccacad9c" xsi:nil="true"/>
    <_dlc_DocId xmlns="135b7a28-b159-47fd-89f5-6056ccacad9c">5KZYQDJWXECJ-122691464-501721</_dlc_DocId>
    <_dlc_DocIdUrl xmlns="135b7a28-b159-47fd-89f5-6056ccacad9c">
      <Url>https://imigroup2.sharepoint.com/sites/DocCenter/_layouts/15/DocIdRedir.aspx?ID=5KZYQDJWXECJ-122691464-501721</Url>
      <Description>5KZYQDJWXECJ-122691464-501721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F749A7366CEB438930F02478682152" ma:contentTypeVersion="19" ma:contentTypeDescription="Create a new document." ma:contentTypeScope="" ma:versionID="9a37132ccd9a570c6aa6edeea55c5d49">
  <xsd:schema xmlns:xsd="http://www.w3.org/2001/XMLSchema" xmlns:xs="http://www.w3.org/2001/XMLSchema" xmlns:p="http://schemas.microsoft.com/office/2006/metadata/properties" xmlns:ns2="135b7a28-b159-47fd-89f5-6056ccacad9c" xmlns:ns3="e85343ea-f6f6-42ba-987a-5cad094f1382" targetNamespace="http://schemas.microsoft.com/office/2006/metadata/properties" ma:root="true" ma:fieldsID="d34aa4169b26cf73243f6b8c602faa34" ns2:_="" ns3:_="">
    <xsd:import namespace="135b7a28-b159-47fd-89f5-6056ccacad9c"/>
    <xsd:import namespace="e85343ea-f6f6-42ba-987a-5cad094f138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5b7a28-b159-47fd-89f5-6056ccacad9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63462d97-83d2-4651-8e51-e6a7fbfdbfaa}" ma:internalName="TaxCatchAll" ma:showField="CatchAllData" ma:web="135b7a28-b159-47fd-89f5-6056ccacad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5343ea-f6f6-42ba-987a-5cad094f1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b24760c8-e3a3-428b-8d17-1aac727687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E6CA73-B6D8-4E1E-B5F2-B5B031E74864}">
  <ds:schemaRefs>
    <ds:schemaRef ds:uri="http://schemas.microsoft.com/office/2006/metadata/properties"/>
    <ds:schemaRef ds:uri="http://schemas.microsoft.com/office/infopath/2007/PartnerControls"/>
    <ds:schemaRef ds:uri="e85343ea-f6f6-42ba-987a-5cad094f1382"/>
    <ds:schemaRef ds:uri="135b7a28-b159-47fd-89f5-6056ccacad9c"/>
  </ds:schemaRefs>
</ds:datastoreItem>
</file>

<file path=customXml/itemProps2.xml><?xml version="1.0" encoding="utf-8"?>
<ds:datastoreItem xmlns:ds="http://schemas.openxmlformats.org/officeDocument/2006/customXml" ds:itemID="{FADE15A8-1061-4742-A2D0-C85DEF01E3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213036-FFBC-41D1-81AB-50A21640108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E446912-6198-4DB7-BDEB-685CD33F17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5b7a28-b159-47fd-89f5-6056ccacad9c"/>
    <ds:schemaRef ds:uri="e85343ea-f6f6-42ba-987a-5cad094f13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6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Don Gossard</dc:creator>
  <cp:lastModifiedBy>Kiarra Reece</cp:lastModifiedBy>
  <cp:revision>5</cp:revision>
  <dcterms:modified xsi:type="dcterms:W3CDTF">2026-06-15T14:01:30Z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2024-05-14T14:58:16Z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0x010100F1F749A7366CEB438930F02478682152</vt:lpwstr>
  </property>
  <property fmtid="{D5CDD505-2E9C-101B-9397-08002B2CF9AE}" pid="3" name="_dlc_DocIdItemGuid">
    <vt:lpwstr>ae821c99-9330-4873-ab70-6b3051aa1893</vt:lpwstr>
  </property>
</Properties>
</file>