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metadata/core-properties" Target="docProps/core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94"/>
  </p:normalViewPr>
  <p:slideViewPr>
    <p:cSldViewPr snapToGrid="0">
      <p:cViewPr varScale="1">
        <p:scale>
          <a:sx n="25" d="100"/>
          <a:sy n="25" d="100"/>
        </p:scale>
        <p:origin x="2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72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2194560" y="17674920"/>
            <a:ext cx="3950172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219456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243520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5550200" y="770256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8905480" y="770256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2194560" y="1767492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5550200" y="1767492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8905480" y="1767492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2194560" y="1313280"/>
            <a:ext cx="39501720" cy="25481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219456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243520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2194560" y="17674920"/>
            <a:ext cx="3950172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sldNum"/>
          </p:nvPr>
        </p:nvSpPr>
        <p:spPr>
          <a:xfrm>
            <a:off x="30997080" y="30914640"/>
            <a:ext cx="9875880" cy="94284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ctr">
            <a:noAutofit/>
          </a:bodyPr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A3ABCCC-81BE-4F9D-BEC9-80D272920941}" type="slidenum">
              <a:rPr lang="en-US" sz="1800" b="0" strike="noStrike" spc="-1">
                <a:solidFill>
                  <a:srgbClr val="000000"/>
                </a:solidFill>
                <a:latin typeface="Calibri"/>
              </a:rPr>
              <a:t>‹#›</a:t>
            </a:fld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228600" lvl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457200" lvl="2">
              <a:buClr>
                <a:srgbClr val="000000"/>
              </a:buClr>
              <a:buFont typeface="Helvetica"/>
              <a:buChar char="•"/>
              <a:tabLst>
                <a:tab pos="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685800" lvl="3">
              <a:buClr>
                <a:srgbClr val="000000"/>
              </a:buClr>
              <a:buFont typeface="Helvetica"/>
              <a:buChar char="•"/>
              <a:tabLst>
                <a:tab pos="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914400" lvl="4">
              <a:buClr>
                <a:srgbClr val="000000"/>
              </a:buClr>
              <a:buFont typeface="Helvetica"/>
              <a:buChar char="•"/>
              <a:tabLst>
                <a:tab pos="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914400" lvl="5">
              <a:spcBef>
                <a:spcPts val="300"/>
              </a:spcBef>
              <a:buClr>
                <a:srgbClr val="000000"/>
              </a:buClr>
              <a:buFont typeface="Helvetic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914400" lvl="6">
              <a:spcBef>
                <a:spcPts val="300"/>
              </a:spcBef>
              <a:buClr>
                <a:srgbClr val="000000"/>
              </a:buClr>
              <a:buFont typeface="Helvetic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38"/>
          <p:cNvSpPr/>
          <p:nvPr/>
        </p:nvSpPr>
        <p:spPr>
          <a:xfrm>
            <a:off x="18110160" y="1778040"/>
            <a:ext cx="6526080" cy="1093680"/>
          </a:xfrm>
          <a:custGeom>
            <a:avLst/>
            <a:gdLst/>
            <a:ahLst/>
            <a:cxnLst/>
            <a:rect l="l" t="t" r="r" b="b"/>
            <a:pathLst>
              <a:path w="21599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rIns="4572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6000" b="1" strike="noStrike" spc="-1" dirty="0">
                <a:solidFill>
                  <a:srgbClr val="000000"/>
                </a:solidFill>
                <a:latin typeface="Palatino"/>
                <a:ea typeface="Palatino"/>
              </a:rPr>
              <a:t>ARMA 25 – XXXX</a:t>
            </a:r>
            <a:r>
              <a:rPr lang="en-US" sz="54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 </a:t>
            </a:r>
            <a:endParaRPr lang="en-US" sz="5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683280" y="685800"/>
            <a:ext cx="4074480" cy="2575080"/>
          </a:xfrm>
          <a:prstGeom prst="rect">
            <a:avLst/>
          </a:prstGeom>
          <a:ln w="0">
            <a:noFill/>
          </a:ln>
        </p:spPr>
      </p:pic>
      <p:pic>
        <p:nvPicPr>
          <p:cNvPr id="2" name="ARMA_Golden2024_logo_poster_transparent.png">
            <a:extLst>
              <a:ext uri="{FF2B5EF4-FFF2-40B4-BE49-F238E27FC236}">
                <a16:creationId xmlns:a16="http://schemas.microsoft.com/office/drawing/2014/main" id="{0F4D1192-6E0B-49C2-C1EF-4C079829D4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384860" y="1155600"/>
            <a:ext cx="4914900" cy="2286000"/>
          </a:xfrm>
          <a:prstGeom prst="rect">
            <a:avLst/>
          </a:prstGeom>
          <a:ln w="0">
            <a:noFill/>
          </a:ln>
        </p:spPr>
      </p:pic>
      <p:pic>
        <p:nvPicPr>
          <p:cNvPr id="4" name="Picture 3" descr="A silhouette of a building&#10;&#10;Description automatically generated">
            <a:extLst>
              <a:ext uri="{FF2B5EF4-FFF2-40B4-BE49-F238E27FC236}">
                <a16:creationId xmlns:a16="http://schemas.microsoft.com/office/drawing/2014/main" id="{D58CE381-81D7-D742-F8DD-3EAB0C19D1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0224" y="517644"/>
            <a:ext cx="12380976" cy="27432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4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Palatino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Violeta Ivanova</cp:lastModifiedBy>
  <cp:revision>4</cp:revision>
  <dcterms:modified xsi:type="dcterms:W3CDTF">2025-04-21T17:48:03Z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2024-05-14T15:01:14Z</dcterms:modified>
  <cp:revision>1</cp:revision>
  <dc:subject/>
  <dc:title/>
</cp:coreProperties>
</file>