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ore0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metadata/core-properties" Target="docProps/core0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3588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03"/>
    <p:restoredTop sz="94694"/>
  </p:normalViewPr>
  <p:slideViewPr>
    <p:cSldViewPr snapToGrid="0">
      <p:cViewPr>
        <p:scale>
          <a:sx n="100" d="100"/>
          <a:sy n="100" d="100"/>
        </p:scale>
        <p:origin x="-96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523880" y="0"/>
            <a:ext cx="9144000" cy="35100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b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1523880" y="3602160"/>
            <a:ext cx="914400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1523880" y="5302440"/>
            <a:ext cx="914400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523880" y="0"/>
            <a:ext cx="9144000" cy="35100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b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1523880" y="3602160"/>
            <a:ext cx="446220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6209640" y="3602160"/>
            <a:ext cx="446220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1523880" y="5302440"/>
            <a:ext cx="446220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6209640" y="5302440"/>
            <a:ext cx="446220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523880" y="0"/>
            <a:ext cx="9144000" cy="35100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b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1523880" y="3602160"/>
            <a:ext cx="294408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4615560" y="3602160"/>
            <a:ext cx="294408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7707240" y="3602160"/>
            <a:ext cx="294408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1523880" y="5302440"/>
            <a:ext cx="294408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4615560" y="5302440"/>
            <a:ext cx="294408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7707240" y="5302440"/>
            <a:ext cx="294408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1523880" y="0"/>
            <a:ext cx="9144000" cy="35100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b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1523880" y="3602160"/>
            <a:ext cx="9144000" cy="325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0"/>
            <a:ext cx="9144000" cy="35100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b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1523880" y="3602160"/>
            <a:ext cx="9144000" cy="32544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523880" y="0"/>
            <a:ext cx="9144000" cy="35100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b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1523880" y="3602160"/>
            <a:ext cx="4462200" cy="32544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6209640" y="3602160"/>
            <a:ext cx="4462200" cy="32544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523880" y="0"/>
            <a:ext cx="9144000" cy="35100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b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1523880" y="1277640"/>
            <a:ext cx="9144000" cy="1371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523880" y="0"/>
            <a:ext cx="9144000" cy="35100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b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1523880" y="3602160"/>
            <a:ext cx="446220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6209640" y="3602160"/>
            <a:ext cx="4462200" cy="32544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1523880" y="5302440"/>
            <a:ext cx="446220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523880" y="0"/>
            <a:ext cx="9144000" cy="35100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b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1523880" y="3602160"/>
            <a:ext cx="4462200" cy="32544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6209640" y="3602160"/>
            <a:ext cx="446220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6209640" y="5302440"/>
            <a:ext cx="446220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523880" y="0"/>
            <a:ext cx="9144000" cy="35100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b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1523880" y="3602160"/>
            <a:ext cx="446220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6209640" y="3602160"/>
            <a:ext cx="446220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1523880" y="5302440"/>
            <a:ext cx="914400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1523880" y="0"/>
            <a:ext cx="9144000" cy="35100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b">
            <a:noAutofit/>
          </a:bodyPr>
          <a:lstStyle/>
          <a:p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1523880" y="3602160"/>
            <a:ext cx="9144000" cy="32544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228600" lvl="1">
              <a:buClr>
                <a:srgbClr val="000000"/>
              </a:buClr>
              <a:buFont typeface="Helvetica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457200" lvl="2">
              <a:buClr>
                <a:srgbClr val="000000"/>
              </a:buClr>
              <a:buFont typeface="Helvetica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685800" lvl="3">
              <a:buClr>
                <a:srgbClr val="000000"/>
              </a:buClr>
              <a:buFont typeface="Helvetica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914400" lvl="4">
              <a:buClr>
                <a:srgbClr val="000000"/>
              </a:buClr>
              <a:buFont typeface="Helvetica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914400" lvl="5">
              <a:buClr>
                <a:srgbClr val="000000"/>
              </a:buClr>
              <a:buFont typeface="Helvetica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914400" lvl="6">
              <a:buClr>
                <a:srgbClr val="000000"/>
              </a:buClr>
              <a:buFont typeface="Helvetica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403680"/>
            <a:ext cx="2743200" cy="2682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ctr">
            <a:noAutofit/>
          </a:bodyPr>
          <a:lstStyle/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43E542F-4748-44FF-87C8-8C28A23B99A2}" type="slidenum">
              <a:rPr lang="en-US" sz="1800" b="0" strike="noStrike" spc="-1">
                <a:solidFill>
                  <a:srgbClr val="000000"/>
                </a:solidFill>
                <a:latin typeface="Calibri"/>
              </a:rPr>
              <a:t>‹#›</a:t>
            </a:fld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1956816" y="2319320"/>
            <a:ext cx="9144000" cy="123668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b">
            <a:noAutofit/>
          </a:bodyPr>
          <a:lstStyle/>
          <a:p>
            <a:pPr>
              <a:lnSpc>
                <a:spcPct val="9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Title</a:t>
            </a:r>
            <a:endParaRPr lang="en-US" sz="6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2083896" y="3584080"/>
            <a:ext cx="9144000" cy="16542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Authors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Freeform 40"/>
          <p:cNvSpPr/>
          <p:nvPr/>
        </p:nvSpPr>
        <p:spPr>
          <a:xfrm>
            <a:off x="9856800" y="6319800"/>
            <a:ext cx="2239920" cy="374760"/>
          </a:xfrm>
          <a:custGeom>
            <a:avLst/>
            <a:gdLst/>
            <a:ahLst/>
            <a:cxnLst/>
            <a:rect l="l" t="t" r="r" b="b"/>
            <a:pathLst>
              <a:path w="21600" h="21599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rIns="45720" anchor="t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ARMA 25 – XXXX </a:t>
            </a:r>
            <a:endParaRPr lang="en-US" sz="2000" b="0" strike="noStrike" spc="-1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42" name="ARMA_Golden2024_logo_poster_transparen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1956816" y="393192"/>
            <a:ext cx="1747520" cy="812800"/>
          </a:xfrm>
          <a:prstGeom prst="rect">
            <a:avLst/>
          </a:prstGeom>
          <a:ln w="0">
            <a:noFill/>
          </a:ln>
        </p:spPr>
      </p:pic>
      <p:pic>
        <p:nvPicPr>
          <p:cNvPr id="43" name="ARMA_logo_poster_transparent.png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341280" y="244440"/>
            <a:ext cx="1440000" cy="909720"/>
          </a:xfrm>
          <a:prstGeom prst="rect">
            <a:avLst/>
          </a:prstGeom>
          <a:ln w="0">
            <a:noFill/>
          </a:ln>
        </p:spPr>
      </p:pic>
      <p:pic>
        <p:nvPicPr>
          <p:cNvPr id="3" name="Picture 2" descr="A silhouette of a building&#10;&#10;Description automatically generated">
            <a:extLst>
              <a:ext uri="{FF2B5EF4-FFF2-40B4-BE49-F238E27FC236}">
                <a16:creationId xmlns:a16="http://schemas.microsoft.com/office/drawing/2014/main" id="{3D8E479A-1A93-560B-86C4-2E66207F385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3303" y="163440"/>
            <a:ext cx="4126938" cy="914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</TotalTime>
  <Words>6</Words>
  <Application>Microsoft Macintosh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Helvetica</vt:lpstr>
      <vt:lpstr>Office Theme</vt:lpstr>
      <vt:lpstr>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Violeta Ivanova</cp:lastModifiedBy>
  <cp:revision>4</cp:revision>
  <dcterms:modified xsi:type="dcterms:W3CDTF">2025-04-21T17:49:10Z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/>
  <dcterms:modified xsi:type="dcterms:W3CDTF">2024-05-14T14:58:16Z</dcterms:modified>
  <cp:revision>1</cp:revision>
  <dc:subject/>
  <dc:title/>
</cp:coreProperties>
</file>