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ore0.xml" ContentType="application/vnd.openxmlformats-package.core-propertie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metadata/core-properties" Target="docProps/core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94"/>
  </p:normalViewPr>
  <p:slideViewPr>
    <p:cSldViewPr snapToGrid="0">
      <p:cViewPr varScale="1">
        <p:scale>
          <a:sx n="20" d="100"/>
          <a:sy n="20" d="100"/>
        </p:scale>
        <p:origin x="669" y="1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3950172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2194560" y="17674920"/>
            <a:ext cx="3950172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2194560" y="1767492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22435200" y="1767492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5550200" y="770256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28905480" y="770256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2194560" y="1767492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15550200" y="1767492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28905480" y="1767492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2194560" y="7702560"/>
            <a:ext cx="3950172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3950172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2194560" y="1313280"/>
            <a:ext cx="39501720" cy="25481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2194560" y="1767492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22435200" y="1767492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2194560" y="17674920"/>
            <a:ext cx="3950172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sldNum"/>
          </p:nvPr>
        </p:nvSpPr>
        <p:spPr>
          <a:xfrm>
            <a:off x="30997080" y="30914640"/>
            <a:ext cx="9875880" cy="94284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ctr">
            <a:noAutofit/>
          </a:bodyPr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A3ABCCC-81BE-4F9D-BEC9-80D272920941}" type="slidenum">
              <a:rPr lang="en-US" sz="1800" b="0" strike="noStrike" spc="-1">
                <a:solidFill>
                  <a:srgbClr val="000000"/>
                </a:solidFill>
                <a:latin typeface="Calibri"/>
              </a:rPr>
              <a:t>‹#›</a:t>
            </a:fld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2194560" y="7702560"/>
            <a:ext cx="3950172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228600" lvl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457200" lvl="2">
              <a:buClr>
                <a:srgbClr val="000000"/>
              </a:buClr>
              <a:buFont typeface="Helvetica"/>
              <a:buChar char="•"/>
              <a:tabLst>
                <a:tab pos="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685800" lvl="3">
              <a:buClr>
                <a:srgbClr val="000000"/>
              </a:buClr>
              <a:buFont typeface="Helvetica"/>
              <a:buChar char="•"/>
              <a:tabLst>
                <a:tab pos="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914400" lvl="4">
              <a:buClr>
                <a:srgbClr val="000000"/>
              </a:buClr>
              <a:buFont typeface="Helvetica"/>
              <a:buChar char="•"/>
              <a:tabLst>
                <a:tab pos="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914400" lvl="5">
              <a:spcBef>
                <a:spcPts val="300"/>
              </a:spcBef>
              <a:buClr>
                <a:srgbClr val="000000"/>
              </a:buClr>
              <a:buFont typeface="Helvetic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914400" lvl="6">
              <a:spcBef>
                <a:spcPts val="300"/>
              </a:spcBef>
              <a:buClr>
                <a:srgbClr val="000000"/>
              </a:buClr>
              <a:buFont typeface="Helvetic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reeform 38"/>
          <p:cNvSpPr/>
          <p:nvPr/>
        </p:nvSpPr>
        <p:spPr>
          <a:xfrm>
            <a:off x="18110160" y="1778040"/>
            <a:ext cx="6526080" cy="1093680"/>
          </a:xfrm>
          <a:custGeom>
            <a:avLst/>
            <a:gdLst/>
            <a:ahLst/>
            <a:cxnLst/>
            <a:rect l="l" t="t" r="r" b="b"/>
            <a:pathLst>
              <a:path w="21599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rIns="4572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6000" b="1" strike="noStrike" spc="-1" dirty="0">
                <a:solidFill>
                  <a:srgbClr val="000000"/>
                </a:solidFill>
                <a:latin typeface="Palatino"/>
                <a:ea typeface="Palatino"/>
              </a:rPr>
              <a:t>ARMA 26 – XXXX</a:t>
            </a:r>
            <a:r>
              <a:rPr lang="en-US" sz="54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 </a:t>
            </a:r>
            <a:endParaRPr lang="en-US" sz="5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683280" y="685800"/>
            <a:ext cx="4074480" cy="2575080"/>
          </a:xfrm>
          <a:prstGeom prst="rect">
            <a:avLst/>
          </a:prstGeom>
          <a:ln w="0">
            <a:noFill/>
          </a:ln>
        </p:spPr>
      </p:pic>
      <p:pic>
        <p:nvPicPr>
          <p:cNvPr id="2" name="ARMA_Golden2024_logo_poster_transparent.png">
            <a:extLst>
              <a:ext uri="{FF2B5EF4-FFF2-40B4-BE49-F238E27FC236}">
                <a16:creationId xmlns:a16="http://schemas.microsoft.com/office/drawing/2014/main" id="{0F4D1192-6E0B-49C2-C1EF-4C079829D43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384860" y="1155600"/>
            <a:ext cx="4914900" cy="2286000"/>
          </a:xfrm>
          <a:prstGeom prst="rect">
            <a:avLst/>
          </a:prstGeom>
          <a:ln w="0"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679EFE-D3E9-855B-6E0C-DCEF53DBA4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738" y="718023"/>
            <a:ext cx="5457143" cy="254285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F749A7366CEB438930F02478682152" ma:contentTypeVersion="19" ma:contentTypeDescription="Create a new document." ma:contentTypeScope="" ma:versionID="1b4f9c8157bf4126746932e3b0f54147">
  <xsd:schema xmlns:xsd="http://www.w3.org/2001/XMLSchema" xmlns:xs="http://www.w3.org/2001/XMLSchema" xmlns:p="http://schemas.microsoft.com/office/2006/metadata/properties" xmlns:ns2="135b7a28-b159-47fd-89f5-6056ccacad9c" xmlns:ns3="e85343ea-f6f6-42ba-987a-5cad094f1382" targetNamespace="http://schemas.microsoft.com/office/2006/metadata/properties" ma:root="true" ma:fieldsID="22e0317d800429fe68e47a3e2b96a671" ns2:_="" ns3:_="">
    <xsd:import namespace="135b7a28-b159-47fd-89f5-6056ccacad9c"/>
    <xsd:import namespace="e85343ea-f6f6-42ba-987a-5cad094f138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5b7a28-b159-47fd-89f5-6056ccacad9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63462d97-83d2-4651-8e51-e6a7fbfdbfaa}" ma:internalName="TaxCatchAll" ma:showField="CatchAllData" ma:web="135b7a28-b159-47fd-89f5-6056ccacad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5343ea-f6f6-42ba-987a-5cad094f13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b24760c8-e3a3-428b-8d17-1aac727687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5343ea-f6f6-42ba-987a-5cad094f1382">
      <Terms xmlns="http://schemas.microsoft.com/office/infopath/2007/PartnerControls"/>
    </lcf76f155ced4ddcb4097134ff3c332f>
    <TaxCatchAll xmlns="135b7a28-b159-47fd-89f5-6056ccacad9c" xsi:nil="true"/>
    <_dlc_DocId xmlns="135b7a28-b159-47fd-89f5-6056ccacad9c">5KZYQDJWXECJ-122691464-505567</_dlc_DocId>
    <_dlc_DocIdUrl xmlns="135b7a28-b159-47fd-89f5-6056ccacad9c">
      <Url>https://imigroup2.sharepoint.com/sites/DocCenter/_layouts/15/DocIdRedir.aspx?ID=5KZYQDJWXECJ-122691464-505567</Url>
      <Description>5KZYQDJWXECJ-122691464-505567</Description>
    </_dlc_DocIdUrl>
  </documentManagement>
</p:properties>
</file>

<file path=customXml/itemProps1.xml><?xml version="1.0" encoding="utf-8"?>
<ds:datastoreItem xmlns:ds="http://schemas.openxmlformats.org/officeDocument/2006/customXml" ds:itemID="{5EE198B9-F36F-4285-99BC-93EAD33ABE2B}"/>
</file>

<file path=customXml/itemProps2.xml><?xml version="1.0" encoding="utf-8"?>
<ds:datastoreItem xmlns:ds="http://schemas.openxmlformats.org/officeDocument/2006/customXml" ds:itemID="{837B5C6F-97AD-4047-B6EA-36F2E55BE16D}"/>
</file>

<file path=customXml/itemProps3.xml><?xml version="1.0" encoding="utf-8"?>
<ds:datastoreItem xmlns:ds="http://schemas.openxmlformats.org/officeDocument/2006/customXml" ds:itemID="{ACDF5D02-F461-411F-9AF8-CD1A1FFB06A3}"/>
</file>

<file path=customXml/itemProps4.xml><?xml version="1.0" encoding="utf-8"?>
<ds:datastoreItem xmlns:ds="http://schemas.openxmlformats.org/officeDocument/2006/customXml" ds:itemID="{58CB35D8-F103-44B1-B086-9B155ABFEA8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4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Palatino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Don Gossard</dc:creator>
  <cp:lastModifiedBy>Kiarra Reece</cp:lastModifiedBy>
  <cp:revision>6</cp:revision>
  <dcterms:modified xsi:type="dcterms:W3CDTF">2026-04-14T17:57:45Z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2024-05-14T15:01:14Z</dcterms:modified>
  <cp:revision>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0x010100F1F749A7366CEB438930F02478682152</vt:lpwstr>
  </property>
  <property fmtid="{D5CDD505-2E9C-101B-9397-08002B2CF9AE}" pid="3" name="_dlc_DocIdItemGuid">
    <vt:lpwstr>3f7928ba-7dac-4166-b727-a93f8336e0c6</vt:lpwstr>
  </property>
</Properties>
</file>